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3" r:id="rId5"/>
    <p:sldId id="266" r:id="rId6"/>
    <p:sldId id="273" r:id="rId7"/>
    <p:sldId id="267" r:id="rId8"/>
    <p:sldId id="274" r:id="rId9"/>
    <p:sldId id="270" r:id="rId10"/>
    <p:sldId id="260" r:id="rId11"/>
    <p:sldId id="261" r:id="rId12"/>
    <p:sldId id="272" r:id="rId13"/>
    <p:sldId id="271" r:id="rId14"/>
    <p:sldId id="262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2B15-FDCF-4099-B03D-50A97F7FABA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91A81-B846-4511-B4CC-94D4800D6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1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1A81-B846-4511-B4CC-94D4800D65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3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1A81-B846-4511-B4CC-94D4800D65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7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91A81-B846-4511-B4CC-94D4800D65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0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400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«Научный центр акушерства, гинекологии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В.И.  Кулакова» Минздрава России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направления деятельности Межрегиональной общественной организации «Лига акушерок»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Президент МОО «Лига акушерок»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Минакова Е.Н.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9" y="476672"/>
            <a:ext cx="2232247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8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этап в работе МОО «Лига акушерок»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в рамках Форума «Мать и дитя» прошла внеочередная Конференция МОО «Лига акушерок», на которой было принято решение о необходимости преодоления технических сложностей  и возобновлении активной деятельности организации при поддержке Всероссийского общества акушеров-гинекологов и личного участия президента общества В.Н. Серова, а также Директора ФГБУ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НЦАиП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В.И. Кулакова» Минздрава России Сухих Г.Т.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медицинских работников учреждений родовспоможения и детства субъектов  РФ с целью выработки стратегии взаимодействия с руководящими органами системы здравоохранения РФ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целей.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и активная работа с учреждениями образования и науки по разработке профессиональных стандартов и образовательных  программ для среднего медицинского персонала с учетом профиля учреждений и уровня оказания медицинской помощи матери и ребенку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и активное участие в разработке и проведении научных исследований в сестринской и акушерской практике с целью использования практического опыта и научного потенциала  специалистов акушерского и сестринского дела в практическом здравоохранении.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стратегических решений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интеграции   специалистов среднего звена в современную систему здравоохранения как равноправных и самостоятельных специалистов с учетом потребностей практического здравоохранения.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в деятельности МОО «Лига акушерок»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здоровья матери и ребенка  и повышение качества их жизни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медицинской помощи матери и ребенку на всех этапах ее оказания, за счет использования профессионального ресурса акушерского и сестринского персонала.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ридическое правовое закрепление  профессионального статуса специалистов акушерского и сестринского дела как самостоятельного специалиста.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сестринского и акушерского персонала в лечебный процесс на правах равноправного участника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междисциплинарной командной работе при оказании медицинских услуг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уровне.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управления сестринским и акушерским персоналом, как самостоятельной структуры.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и создании системы образовательных программ в рамках подготовки к аккредитации и создание условий для выполнения плана  индивидуальной подготовки специалистов к аккредитации.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и условий труда специалистов акушерского и сестринского дела.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акушерского и сестринского персонала при выполнении профессиональных обязанностей.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6084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образования МОО «Лига акушерок»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680519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зародилось в мае 1996 года на межрегиональной практической  конференции специалистов акушерского и сестринского дела крупнейших лечебных учреждений из 18 регионов РФ, прошедшей в научном центре акушерства, гинекологии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РАМН. И уже в августе 1997 года МОО «Лига акушерок» была зарегистрирована как  юридическое лицо.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 энтузиастами своего дела «Лига акушерок»  ставила своей целью улучшение качества оказания медицинской помощи матери и ребенку путем повышения роли акушерского и сестринского персонала в лечебном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6885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образования МОО «Лига акушерок»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4896544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активно развивалась и работала на протяжении 13 лет и за этот период были предприняты серьезные шаги по разработке  стратегии достижения целей.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работа над расширением количества региональных отделений , налаживались международные связи.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«Лиги акушерок» проводилась серьезная  работа по созданию условий и возможностей обмена знаниями и практическим опытом внедрения новых технологий в развитие акушерского и сестринского дела.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необходимость современности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активности МОО «Лига акушерок» в последние годы повлекло за собой ряд серьезных трудностей в работе с регионами, в связи с утратой прочных связей со своими  региональными отделениями.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крайне нежелательным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опасным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момент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сегодня в рамках модернизации системы здравоохранения РФ происходят важнейшие события в жизни медицинских сообществ: ставятся новые цели, разрабатываются стратегии их достижения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необходимость современности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активного консолидированного участия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профильной межрегиональной общественной 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родовспоможения и детства рискуют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неуслышанными при разработке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важных проектов законодательных актов, профессиональных образовательных программ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акушерского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сестринского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дела, подготовки к аккредитации по специальности, определения и юридического закрепления роли и места акушерского и сестринского персонала в системе оказания медицинской помощи матери и ребенку!</a:t>
            </a:r>
          </a:p>
        </p:txBody>
      </p:sp>
    </p:spTree>
    <p:extLst>
      <p:ext uri="{BB962C8B-B14F-4D97-AF65-F5344CB8AC3E}">
        <p14:creationId xmlns:p14="http://schemas.microsoft.com/office/powerpoint/2010/main" val="7894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современности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Консолидированного участия ключевых членов профильной межрегиональной общественной организации требует и разработка проектов профессиональных стандартов специалистов среднего звена  Службы родовспоможения и детства, так, как она должна проходить с обязательным учетом профиля учреждения  и вытекающих отсюда функциональных обязанностей среднего медицинского персонала.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1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тонкие аспекты модернизации Службы оказания медицинской помощи матери и ребенку, как составляющей системы здравоохранения РФ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468052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Инициированная Правительством РФ Программа модернизации здравоохранения во многих регионах выполнена на 100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Лечебные учреждения получили качественный капитальный ремонт и реконструкцию с учетом современных требований,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материально-техническая база, введены в строй современные медицинские Центры, способные оказывать специализированную и высокотехнологическую помощь населению на всей территории РФ.</a:t>
            </a:r>
          </a:p>
        </p:txBody>
      </p:sp>
    </p:spTree>
    <p:extLst>
      <p:ext uri="{BB962C8B-B14F-4D97-AF65-F5344CB8AC3E}">
        <p14:creationId xmlns:p14="http://schemas.microsoft.com/office/powerpoint/2010/main" val="9086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тонкие аспекты модернизации Службы оказания медицинской помощи матери и ребенку, как составляющей системы здравоохранения РФ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серьезных проблем, с которой столкнулись практически все регионы  - это кадровый голод в специалистах высокого профессионального уровня (особенно среди среднего медперсонала) и поиска для своих сотрудников площадок практического освоения высоких технологий в области акушерского и сестринского дела.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2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8732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«Научный центр акушерства, гинекологии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В.И. Кулакова» Минздрава России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все аспекты и направления деятельности нашего Центра, его активную позицию в работе с регионами, стремление к сотрудничеству и поддержке учреждений родовспоможения и детства, Центр получил большое количество обращений  по оказанию практической помощи в организации стажировок на рабочих местах структурных подразделений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симуляционном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нашей организации по обучению специалистов акушерского и сестринского дела.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786</TotalTime>
  <Words>858</Words>
  <Application>Microsoft Office PowerPoint</Application>
  <PresentationFormat>Экран (4:3)</PresentationFormat>
  <Paragraphs>42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ФГБУ «Научный центр акушерства, гинекологии и перинатологии им. В.И.  Кулакова» Минздрава России Цели и направления деятельности Межрегиональной общественной организации «Лига акушерок» докладчик Президент МОО «Лига акушерок»  Минакова Е.Н.</vt:lpstr>
      <vt:lpstr>История образования МОО «Лига акушерок»</vt:lpstr>
      <vt:lpstr>История образования МОО «Лига акушерок»</vt:lpstr>
      <vt:lpstr>Актуальная необходимость современности</vt:lpstr>
      <vt:lpstr>Актуальная необходимость современности</vt:lpstr>
      <vt:lpstr>Актуальная необходимость современности</vt:lpstr>
      <vt:lpstr>Некоторые тонкие аспекты модернизации Службы оказания медицинской помощи матери и ребенку, как составляющей системы здравоохранения РФ </vt:lpstr>
      <vt:lpstr>Некоторые тонкие аспекты модернизации Службы оказания медицинской помощи матери и ребенку, как составляющей системы здравоохранения РФ </vt:lpstr>
      <vt:lpstr>ФГБУ «Научный центр акушерства, гинекологии и перинатологии им. В.И. Кулакова» Минздрава России</vt:lpstr>
      <vt:lpstr>Новый этап в работе МОО «Лига акушерок»</vt:lpstr>
      <vt:lpstr>Направления работы </vt:lpstr>
      <vt:lpstr>Направления работы</vt:lpstr>
      <vt:lpstr>Основные Цели в деятельности МОО «Лига акушерок»</vt:lpstr>
      <vt:lpstr>Благодарю за внимание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и направление деятельности Межрегиональной общественной организации «Лига акушерок»</dc:title>
  <dc:creator>Минакова Елена Николаевна</dc:creator>
  <cp:lastModifiedBy>e_minakova</cp:lastModifiedBy>
  <cp:revision>95</cp:revision>
  <dcterms:created xsi:type="dcterms:W3CDTF">2016-09-20T15:52:30Z</dcterms:created>
  <dcterms:modified xsi:type="dcterms:W3CDTF">2016-09-26T15:55:57Z</dcterms:modified>
</cp:coreProperties>
</file>